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157d822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157d822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c157d822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c157d822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c157d822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c157d822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b5513605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b5513605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b5513605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b5513605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b5513605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b5513605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279150" y="1829675"/>
            <a:ext cx="4792200" cy="18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to get, set and check cookies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 a cookie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a cookie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a cookie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>
            <p:ph idx="1" type="body"/>
          </p:nvPr>
        </p:nvSpPr>
        <p:spPr>
          <a:xfrm>
            <a:off x="868175" y="1225500"/>
            <a:ext cx="5034900" cy="26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Get() cookie.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set() cookie.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check() cookie.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cookie.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p40"/>
          <p:cNvSpPr txBox="1"/>
          <p:nvPr>
            <p:ph type="title"/>
          </p:nvPr>
        </p:nvSpPr>
        <p:spPr>
          <a:xfrm>
            <a:off x="667250" y="4048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>
            <p:ph idx="1" type="body"/>
          </p:nvPr>
        </p:nvSpPr>
        <p:spPr>
          <a:xfrm>
            <a:off x="702525" y="1245700"/>
            <a:ext cx="49167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cookie that stores the name of a visitor.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Asked to fill in his/her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Next time the visitor arrives at the same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Get a welcome message.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8" name="Google Shape;188;p41"/>
          <p:cNvSpPr txBox="1"/>
          <p:nvPr>
            <p:ph type="title"/>
          </p:nvPr>
        </p:nvSpPr>
        <p:spPr>
          <a:xfrm>
            <a:off x="702525" y="424925"/>
            <a:ext cx="5735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Review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>
            <p:ph idx="1" type="body"/>
          </p:nvPr>
        </p:nvSpPr>
        <p:spPr>
          <a:xfrm>
            <a:off x="868200" y="13880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function to set a cookie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function to get a cookie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function to check a cookie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4" name="Google Shape;194;p42"/>
          <p:cNvSpPr txBox="1"/>
          <p:nvPr>
            <p:ph type="title"/>
          </p:nvPr>
        </p:nvSpPr>
        <p:spPr>
          <a:xfrm>
            <a:off x="767725" y="465100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JS Cookie Functions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